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7" r:id="rId2"/>
    <p:sldId id="265" r:id="rId3"/>
    <p:sldId id="266" r:id="rId4"/>
    <p:sldId id="273" r:id="rId5"/>
    <p:sldId id="270" r:id="rId6"/>
    <p:sldId id="271" r:id="rId7"/>
    <p:sldId id="272" r:id="rId8"/>
    <p:sldId id="274" r:id="rId9"/>
    <p:sldId id="275" r:id="rId10"/>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3209" autoAdjust="0"/>
  </p:normalViewPr>
  <p:slideViewPr>
    <p:cSldViewPr snapToGrid="0">
      <p:cViewPr varScale="1">
        <p:scale>
          <a:sx n="67" d="100"/>
          <a:sy n="67" d="100"/>
        </p:scale>
        <p:origin x="568" y="44"/>
      </p:cViewPr>
      <p:guideLst/>
    </p:cSldViewPr>
  </p:slideViewPr>
  <p:notesTextViewPr>
    <p:cViewPr>
      <p:scale>
        <a:sx n="1" d="1"/>
        <a:sy n="1" d="1"/>
      </p:scale>
      <p:origin x="0" y="0"/>
    </p:cViewPr>
  </p:notesTextViewPr>
  <p:notesViewPr>
    <p:cSldViewPr snapToGrid="0">
      <p:cViewPr varScale="1">
        <p:scale>
          <a:sx n="82" d="100"/>
          <a:sy n="82" d="100"/>
        </p:scale>
        <p:origin x="24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08EE1CD7-8A58-498F-8B31-AB666749635C}" type="datetime1">
              <a:rPr lang="nl-NL" smtClean="0"/>
              <a:pPr algn="r" rtl="0"/>
              <a:t>19-5-2020</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nl-NL" smtClean="0"/>
              <a:pPr algn="r" rtl="0"/>
              <a:t>‹nr.›</a:t>
            </a:fld>
            <a:endParaRPr lang="nl-NL"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fld id="{580673C9-75C2-4E0F-A893-4B5951091423}" type="datetime1">
              <a:rPr lang="nl-NL" smtClean="0"/>
              <a:pPr algn="r"/>
              <a:t>19-5-2020</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dirty="0"/>
              <a:t>Klik om de tekststijlen van het model te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a:fld id="{C8DC57A8-AE18-4654-B6AF-04B3577165BE}" type="slidenum">
              <a:rPr lang="nl-NL" smtClean="0"/>
              <a:pPr algn="r"/>
              <a:t>‹nr.›</a:t>
            </a:fld>
            <a:endParaRPr lang="nl-NL"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lgn="r"/>
            <a:fld id="{C8DC57A8-AE18-4654-B6AF-04B3577165BE}" type="slidenum">
              <a:rPr lang="nl-NL" smtClean="0"/>
              <a:pPr algn="r"/>
              <a:t>1</a:t>
            </a:fld>
            <a:endParaRPr lang="nl-NL" dirty="0"/>
          </a:p>
        </p:txBody>
      </p:sp>
    </p:spTree>
    <p:extLst>
      <p:ext uri="{BB962C8B-B14F-4D97-AF65-F5344CB8AC3E}">
        <p14:creationId xmlns:p14="http://schemas.microsoft.com/office/powerpoint/2010/main" val="2763043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lgn="r"/>
            <a:fld id="{C8DC57A8-AE18-4654-B6AF-04B3577165BE}" type="slidenum">
              <a:rPr lang="nl-NL" smtClean="0"/>
              <a:pPr algn="r"/>
              <a:t>2</a:t>
            </a:fld>
            <a:endParaRPr lang="nl-NL" dirty="0"/>
          </a:p>
        </p:txBody>
      </p:sp>
    </p:spTree>
    <p:extLst>
      <p:ext uri="{BB962C8B-B14F-4D97-AF65-F5344CB8AC3E}">
        <p14:creationId xmlns:p14="http://schemas.microsoft.com/office/powerpoint/2010/main" val="3261492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lgn="r"/>
            <a:fld id="{C8DC57A8-AE18-4654-B6AF-04B3577165BE}" type="slidenum">
              <a:rPr lang="nl-NL" smtClean="0"/>
              <a:pPr algn="r"/>
              <a:t>3</a:t>
            </a:fld>
            <a:endParaRPr lang="nl-NL" dirty="0"/>
          </a:p>
        </p:txBody>
      </p:sp>
    </p:spTree>
    <p:extLst>
      <p:ext uri="{BB962C8B-B14F-4D97-AF65-F5344CB8AC3E}">
        <p14:creationId xmlns:p14="http://schemas.microsoft.com/office/powerpoint/2010/main" val="3008898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lgn="r"/>
            <a:fld id="{C8DC57A8-AE18-4654-B6AF-04B3577165BE}" type="slidenum">
              <a:rPr lang="nl-NL" smtClean="0"/>
              <a:pPr algn="r"/>
              <a:t>5</a:t>
            </a:fld>
            <a:endParaRPr lang="nl-NL" dirty="0"/>
          </a:p>
        </p:txBody>
      </p:sp>
    </p:spTree>
    <p:extLst>
      <p:ext uri="{BB962C8B-B14F-4D97-AF65-F5344CB8AC3E}">
        <p14:creationId xmlns:p14="http://schemas.microsoft.com/office/powerpoint/2010/main" val="2806950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265611" y="1072055"/>
            <a:ext cx="6858002" cy="2509345"/>
          </a:xfrm>
        </p:spPr>
        <p:txBody>
          <a:bodyPr rtlCol="0" anchor="b">
            <a:normAutofit/>
          </a:bodyPr>
          <a:lstStyle>
            <a:lvl1pPr algn="l" rtl="0">
              <a:defRPr sz="5400"/>
            </a:lvl1pPr>
          </a:lstStyle>
          <a:p>
            <a:pPr rtl="0"/>
            <a:r>
              <a:rPr lang="nl-NL"/>
              <a:t>Klik om stijl te bewerken</a:t>
            </a:r>
            <a:endParaRPr lang="nl-NL" dirty="0"/>
          </a:p>
        </p:txBody>
      </p:sp>
      <p:sp>
        <p:nvSpPr>
          <p:cNvPr id="3" name="Subtitel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nl-NL"/>
              <a:t>Klikken om de ondertitelstijl van het model te bewerken</a:t>
            </a:r>
            <a:endParaRPr lang="nl-NL"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rie afbeeldingen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9066214" y="421594"/>
            <a:ext cx="2286000" cy="1885508"/>
          </a:xfrm>
        </p:spPr>
        <p:txBody>
          <a:bodyPr rtlCol="0">
            <a:normAutofit/>
          </a:bodyPr>
          <a:lstStyle>
            <a:lvl1pPr algn="l" rtl="0">
              <a:defRPr sz="2400"/>
            </a:lvl1pPr>
          </a:lstStyle>
          <a:p>
            <a:pPr rtl="0"/>
            <a:r>
              <a:rPr lang="nl-NL"/>
              <a:t>Klik om stijl te bewerken</a:t>
            </a:r>
            <a:endParaRPr lang="nl-NL" dirty="0"/>
          </a:p>
        </p:txBody>
      </p:sp>
      <p:grpSp>
        <p:nvGrpSpPr>
          <p:cNvPr id="84" name="Groe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Vrije v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86" name="Vrije v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87" name="Vrije v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88" name="Vrije v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89" name="Vrije v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0" name="Vrije v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1" name="Vrije v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2" name="Vrije v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3" name="Vrije v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4" name="Vrije v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5" name="Vrije v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6" name="Vrije v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97" name="Tijdelijke aanduiding voor afbeelding 33" descr="Een lege tijdelijke aanduiding om een afbeelding toe te voegen. Klik op de tijdelijke aanduiding en selecteer de afbeelding die u wilt toevoegen."/>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nl-NL"/>
              <a:t>Klik op het pictogram als u een afbeelding wilt toevoegen</a:t>
            </a:r>
            <a:endParaRPr lang="nl-NL" dirty="0"/>
          </a:p>
        </p:txBody>
      </p:sp>
      <p:grpSp>
        <p:nvGrpSpPr>
          <p:cNvPr id="98" name="Groep 97"/>
          <p:cNvGrpSpPr/>
          <p:nvPr/>
        </p:nvGrpSpPr>
        <p:grpSpPr>
          <a:xfrm>
            <a:off x="5322489" y="319177"/>
            <a:ext cx="3389607" cy="2710838"/>
            <a:chOff x="895350" y="3313113"/>
            <a:chExt cx="3613151" cy="2790825"/>
          </a:xfrm>
          <a:solidFill>
            <a:schemeClr val="tx1">
              <a:lumMod val="50000"/>
            </a:schemeClr>
          </a:solidFill>
        </p:grpSpPr>
        <p:sp>
          <p:nvSpPr>
            <p:cNvPr id="99" name="Vrije v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0" name="Vrije v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1" name="Vrije v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2" name="Vrije v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3" name="Vrije v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4" name="Vrije v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5" name="Vrije v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6" name="Vrije v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7" name="Vrije v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8" name="Vrije v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9" name="Vrije v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10" name="Vrije v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111" name="Tijdelijke aanduiding voor afbeelding 33" descr="Een lege tijdelijke aanduiding om een afbeelding toe te voegen. Klik op de tijdelijke aanduiding en selecteer de afbeelding die u wilt toevoegen."/>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nl-NL"/>
              <a:t>Klik op het pictogram als u een afbeelding wilt toevoegen</a:t>
            </a:r>
            <a:endParaRPr lang="nl-NL" dirty="0"/>
          </a:p>
        </p:txBody>
      </p:sp>
      <p:grpSp>
        <p:nvGrpSpPr>
          <p:cNvPr id="112" name="Groep 111"/>
          <p:cNvGrpSpPr/>
          <p:nvPr/>
        </p:nvGrpSpPr>
        <p:grpSpPr>
          <a:xfrm>
            <a:off x="5322489" y="3245640"/>
            <a:ext cx="3389607" cy="2710838"/>
            <a:chOff x="895350" y="3313113"/>
            <a:chExt cx="3613151" cy="2790825"/>
          </a:xfrm>
          <a:solidFill>
            <a:schemeClr val="tx1">
              <a:lumMod val="50000"/>
            </a:schemeClr>
          </a:solidFill>
        </p:grpSpPr>
        <p:sp>
          <p:nvSpPr>
            <p:cNvPr id="113" name="Vrije v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14" name="Vrije v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15" name="Vrije v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16" name="Vrije v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17" name="Vrije v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18" name="Vrije v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19" name="Vrije v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20" name="Vrije v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21" name="Vrije v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22" name="Vrije v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23" name="Vrije v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24" name="Vrije v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125" name="Tijdelijke aanduiding voor afbeelding 33" descr="Een lege tijdelijke aanduiding om een afbeelding toe te voegen. Klik op de tijdelijke aanduiding en selecteer de afbeelding die u wilt toevoegen."/>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nl-NL"/>
              <a:t>Klik op het pictogram als u een afbeelding wilt toevoegen</a:t>
            </a:r>
            <a:endParaRPr lang="nl-NL" dirty="0"/>
          </a:p>
        </p:txBody>
      </p:sp>
      <p:sp>
        <p:nvSpPr>
          <p:cNvPr id="126" name="Tijdelijke aanduiding voor tekst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a:t>Klikken om de tekststijl van het model te bewerken</a:t>
            </a:r>
          </a:p>
        </p:txBody>
      </p:sp>
      <p:sp>
        <p:nvSpPr>
          <p:cNvPr id="8" name="Tijdelijke aanduiding voor dianummer 7"/>
          <p:cNvSpPr>
            <a:spLocks noGrp="1"/>
          </p:cNvSpPr>
          <p:nvPr>
            <p:ph type="sldNum" sz="quarter" idx="12"/>
          </p:nvPr>
        </p:nvSpPr>
        <p:spPr/>
        <p:txBody>
          <a:bodyPr rtlCol="0"/>
          <a:lstStyle/>
          <a:p>
            <a:pPr rtl="0"/>
            <a:fld id="{022B156B-59AE-415F-B24B-8756D48BB977}" type="slidenum">
              <a:rPr lang="nl-NL" smtClean="0"/>
              <a:pPr rtl="0"/>
              <a:t>‹nr.›</a:t>
            </a:fld>
            <a:endParaRPr lang="nl-NL" dirty="0"/>
          </a:p>
        </p:txBody>
      </p:sp>
      <p:sp>
        <p:nvSpPr>
          <p:cNvPr id="7" name="Tijdelijke aanduiding voor voettekst 6"/>
          <p:cNvSpPr>
            <a:spLocks noGrp="1"/>
          </p:cNvSpPr>
          <p:nvPr>
            <p:ph type="ftr" sz="quarter" idx="11"/>
          </p:nvPr>
        </p:nvSpPr>
        <p:spPr/>
        <p:txBody>
          <a:bodyPr rtlCol="0"/>
          <a:lstStyle/>
          <a:p>
            <a:pPr rtl="0"/>
            <a:endParaRPr lang="nl-NL" dirty="0"/>
          </a:p>
        </p:txBody>
      </p:sp>
      <p:sp>
        <p:nvSpPr>
          <p:cNvPr id="6" name="Tijdelijke aanduiding voor datum 5"/>
          <p:cNvSpPr>
            <a:spLocks noGrp="1"/>
          </p:cNvSpPr>
          <p:nvPr>
            <p:ph type="dt" sz="half" idx="10"/>
          </p:nvPr>
        </p:nvSpPr>
        <p:spPr/>
        <p:txBody>
          <a:bodyPr rtlCol="0"/>
          <a:lstStyle>
            <a:lvl1pPr>
              <a:defRPr/>
            </a:lvl1pPr>
          </a:lstStyle>
          <a:p>
            <a:fld id="{4952BA57-7895-42D4-92F2-CC027C12B6E6}" type="datetime1">
              <a:rPr lang="nl-NL" smtClean="0"/>
              <a:pPr/>
              <a:t>19-5-2020</a:t>
            </a:fld>
            <a:endParaRPr lang="nl-NL"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nl-NL"/>
              <a:t>Klik om stijl te bewerken</a:t>
            </a:r>
            <a:endParaRPr lang="nl-NL" dirty="0"/>
          </a:p>
        </p:txBody>
      </p:sp>
      <p:sp>
        <p:nvSpPr>
          <p:cNvPr id="3" name="Tijdelijke aanduiding voor inhoud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4" name="Tijdelijke aanduiding voor tekst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a:t>Klikken om de tekststijl van het model te bewerken</a:t>
            </a:r>
          </a:p>
        </p:txBody>
      </p:sp>
      <p:sp>
        <p:nvSpPr>
          <p:cNvPr id="7" name="Tijdelijke aanduiding voor dianummer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nl-NL" smtClean="0"/>
              <a:pPr rtl="0"/>
              <a:t>‹nr.›</a:t>
            </a:fld>
            <a:endParaRPr lang="nl-NL" dirty="0"/>
          </a:p>
        </p:txBody>
      </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a:xfrm>
            <a:off x="8075611" y="6019801"/>
            <a:ext cx="1396260" cy="228600"/>
          </a:xfrm>
        </p:spPr>
        <p:txBody>
          <a:bodyPr rtlCol="0"/>
          <a:lstStyle>
            <a:lvl1pPr>
              <a:defRPr/>
            </a:lvl1pPr>
          </a:lstStyle>
          <a:p>
            <a:fld id="{A4B83D0E-6227-4D02-B59B-4E2448762F40}" type="datetime1">
              <a:rPr lang="nl-NL" smtClean="0"/>
              <a:pPr/>
              <a:t>19-5-2020</a:t>
            </a:fld>
            <a:endParaRPr lang="nl-NL"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nl-NL"/>
              <a:t>Klik om stijl te bewerken</a:t>
            </a:r>
            <a:endParaRPr lang="nl-NL" dirty="0"/>
          </a:p>
        </p:txBody>
      </p:sp>
      <p:grpSp>
        <p:nvGrpSpPr>
          <p:cNvPr id="8" name="Groep 7"/>
          <p:cNvGrpSpPr/>
          <p:nvPr/>
        </p:nvGrpSpPr>
        <p:grpSpPr>
          <a:xfrm>
            <a:off x="595546" y="781398"/>
            <a:ext cx="6433398" cy="5053665"/>
            <a:chOff x="5162444" y="781398"/>
            <a:chExt cx="6433398" cy="5053665"/>
          </a:xfrm>
        </p:grpSpPr>
        <p:sp>
          <p:nvSpPr>
            <p:cNvPr id="9" name="Vrije v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 name="Vrije v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nvGrpSpPr>
            <p:cNvPr id="11" name="Groep 10"/>
            <p:cNvGrpSpPr/>
            <p:nvPr/>
          </p:nvGrpSpPr>
          <p:grpSpPr>
            <a:xfrm>
              <a:off x="5814205" y="859113"/>
              <a:ext cx="5129146" cy="4880471"/>
              <a:chOff x="7856559" y="859113"/>
              <a:chExt cx="3086791" cy="4880471"/>
            </a:xfrm>
          </p:grpSpPr>
          <p:sp>
            <p:nvSpPr>
              <p:cNvPr id="20" name="Vrije v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21" name="Vrije v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12" name="Vrije v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3" name="Vrije v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4" name="Vrije v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5" name="Vrije v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6" name="Vrije v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7" name="Vrije v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8" name="Vrije v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9" name="Vrije v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3" name="Tijdelijke aanduiding voor afbeelding 2" descr="Een lege tijdelijke aanduiding om een afbeelding toe te voegen. Klik op de tijdelijke aanduiding en selecteer de afbeelding die u wilt toevoegen."/>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a:t>Klikken om de tekststijl van het model te bewerken</a:t>
            </a:r>
          </a:p>
        </p:txBody>
      </p:sp>
      <p:sp>
        <p:nvSpPr>
          <p:cNvPr id="7" name="Tijdelijke aanduiding voor dianummer 6"/>
          <p:cNvSpPr>
            <a:spLocks noGrp="1"/>
          </p:cNvSpPr>
          <p:nvPr>
            <p:ph type="sldNum" sz="quarter" idx="12"/>
          </p:nvPr>
        </p:nvSpPr>
        <p:spPr/>
        <p:txBody>
          <a:bodyPr rtlCol="0"/>
          <a:lstStyle/>
          <a:p>
            <a:pPr rtl="0"/>
            <a:fld id="{022B156B-59AE-415F-B24B-8756D48BB977}" type="slidenum">
              <a:rPr lang="nl-NL" smtClean="0"/>
              <a:t>‹nr.›</a:t>
            </a:fld>
            <a:endParaRPr lang="nl-NL" dirty="0"/>
          </a:p>
        </p:txBody>
      </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p:txBody>
          <a:bodyPr rtlCol="0"/>
          <a:lstStyle>
            <a:lvl1pPr>
              <a:defRPr/>
            </a:lvl1pPr>
          </a:lstStyle>
          <a:p>
            <a:fld id="{91C00067-2DD3-41FB-80B4-859C7F77C9EC}" type="datetime1">
              <a:rPr lang="nl-NL" smtClean="0"/>
              <a:pPr/>
              <a:t>19-5-2020</a:t>
            </a:fld>
            <a:endParaRPr lang="nl-NL"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3" name="Tijdelijke aanduiding voor verticale tekst 2"/>
          <p:cNvSpPr>
            <a:spLocks noGrp="1"/>
          </p:cNvSpPr>
          <p:nvPr>
            <p:ph type="body" orient="vert" idx="1"/>
          </p:nvPr>
        </p:nvSpPr>
        <p:spPr/>
        <p:txBody>
          <a:bodyPr vert="eaVert"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6" name="Tijdelijke aanduiding voor dianummer 5"/>
          <p:cNvSpPr>
            <a:spLocks noGrp="1"/>
          </p:cNvSpPr>
          <p:nvPr>
            <p:ph type="sldNum" sz="quarter" idx="12"/>
          </p:nvPr>
        </p:nvSpPr>
        <p:spPr/>
        <p:txBody>
          <a:bodyPr rtlCol="0"/>
          <a:lstStyle/>
          <a:p>
            <a:pPr rtl="0"/>
            <a:fld id="{022B156B-59AE-415F-B24B-8756D48BB977}" type="slidenum">
              <a:rPr lang="nl-NL" smtClean="0"/>
              <a:t>‹nr.›</a:t>
            </a:fld>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lvl1pPr>
              <a:defRPr/>
            </a:lvl1pPr>
          </a:lstStyle>
          <a:p>
            <a:fld id="{0BB732E9-D6ED-42DD-870D-F7903A05E969}" type="datetime1">
              <a:rPr lang="nl-NL" smtClean="0"/>
              <a:pPr/>
              <a:t>19-5-2020</a:t>
            </a:fld>
            <a:endParaRPr lang="nl-NL"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624268" y="304800"/>
            <a:ext cx="1729531" cy="5676900"/>
          </a:xfrm>
        </p:spPr>
        <p:txBody>
          <a:bodyPr vert="eaVert" rtlCol="0"/>
          <a:lstStyle/>
          <a:p>
            <a:pPr rtl="0"/>
            <a:r>
              <a:rPr lang="nl-NL"/>
              <a:t>Klik om stijl te bewerken</a:t>
            </a:r>
            <a:endParaRPr lang="nl-NL" dirty="0"/>
          </a:p>
        </p:txBody>
      </p:sp>
      <p:sp>
        <p:nvSpPr>
          <p:cNvPr id="3" name="Tijdelijke aanduiding voor verticale tekst 2"/>
          <p:cNvSpPr>
            <a:spLocks noGrp="1"/>
          </p:cNvSpPr>
          <p:nvPr>
            <p:ph type="body" orient="vert" idx="1"/>
          </p:nvPr>
        </p:nvSpPr>
        <p:spPr>
          <a:xfrm>
            <a:off x="838199" y="304800"/>
            <a:ext cx="8633671" cy="5676900"/>
          </a:xfrm>
        </p:spPr>
        <p:txBody>
          <a:bodyPr vert="eaVert"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6" name="Tijdelijke aanduiding voor dianummer 5"/>
          <p:cNvSpPr>
            <a:spLocks noGrp="1"/>
          </p:cNvSpPr>
          <p:nvPr>
            <p:ph type="sldNum" sz="quarter" idx="12"/>
          </p:nvPr>
        </p:nvSpPr>
        <p:spPr/>
        <p:txBody>
          <a:bodyPr rtlCol="0"/>
          <a:lstStyle/>
          <a:p>
            <a:pPr rtl="0"/>
            <a:fld id="{022B156B-59AE-415F-B24B-8756D48BB977}" type="slidenum">
              <a:rPr lang="nl-NL" smtClean="0"/>
              <a:t>‹nr.›</a:t>
            </a:fld>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lvl1pPr>
              <a:defRPr/>
            </a:lvl1pPr>
          </a:lstStyle>
          <a:p>
            <a:fld id="{2F196AAD-0F63-459E-BF07-110FEF13B0F6}" type="datetime1">
              <a:rPr lang="nl-NL" smtClean="0"/>
              <a:pPr/>
              <a:t>19-5-2020</a:t>
            </a:fld>
            <a:endParaRPr lang="nl-NL"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3" name="Tijdelijke aanduiding voor inhoud 2"/>
          <p:cNvSpPr>
            <a:spLocks noGrp="1"/>
          </p:cNvSpPr>
          <p:nvPr>
            <p:ph idx="1"/>
          </p:nvPr>
        </p:nvSpPr>
        <p:spPr/>
        <p:txBody>
          <a:bodyPr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6" name="Tijdelijke aanduiding voor dianummer 5"/>
          <p:cNvSpPr>
            <a:spLocks noGrp="1"/>
          </p:cNvSpPr>
          <p:nvPr>
            <p:ph type="sldNum" sz="quarter" idx="12"/>
          </p:nvPr>
        </p:nvSpPr>
        <p:spPr/>
        <p:txBody>
          <a:bodyPr rtlCol="0"/>
          <a:lstStyle/>
          <a:p>
            <a:pPr rtl="0"/>
            <a:fld id="{022B156B-59AE-415F-B24B-8756D48BB977}" type="slidenum">
              <a:rPr lang="nl-NL" smtClean="0"/>
              <a:t>‹nr.›</a:t>
            </a:fld>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lvl1pPr>
              <a:defRPr/>
            </a:lvl1pPr>
          </a:lstStyle>
          <a:p>
            <a:fld id="{0411DFBA-745F-49BB-B163-26EE5873D7CC}" type="datetime1">
              <a:rPr lang="nl-NL" smtClean="0"/>
              <a:pPr/>
              <a:t>19-5-2020</a:t>
            </a:fld>
            <a:endParaRPr lang="nl-NL"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nl-NL"/>
              <a:t>Klik om stijl te bewerken</a:t>
            </a:r>
            <a:endParaRPr lang="nl-NL" dirty="0"/>
          </a:p>
        </p:txBody>
      </p:sp>
      <p:sp>
        <p:nvSpPr>
          <p:cNvPr id="3" name="Tijdelijke aanduiding voor tekst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nl-NL"/>
              <a:t>Klikken om de tekststijl van het model te bewerken</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3" name="Tijdelijke aanduiding voor inhoud 2"/>
          <p:cNvSpPr>
            <a:spLocks noGrp="1"/>
          </p:cNvSpPr>
          <p:nvPr>
            <p:ph sz="half" idx="1"/>
          </p:nvPr>
        </p:nvSpPr>
        <p:spPr>
          <a:xfrm>
            <a:off x="1065212" y="1825625"/>
            <a:ext cx="4954588" cy="4187952"/>
          </a:xfrm>
        </p:spPr>
        <p:txBody>
          <a:bodyPr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4" name="Tijdelijke aanduiding voor inhoud 3"/>
          <p:cNvSpPr>
            <a:spLocks noGrp="1"/>
          </p:cNvSpPr>
          <p:nvPr>
            <p:ph sz="half" idx="2"/>
          </p:nvPr>
        </p:nvSpPr>
        <p:spPr>
          <a:xfrm>
            <a:off x="6172200" y="1825625"/>
            <a:ext cx="4951414" cy="4187952"/>
          </a:xfrm>
        </p:spPr>
        <p:txBody>
          <a:bodyPr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7" name="Tijdelijke aanduiding voor dianummer 6"/>
          <p:cNvSpPr>
            <a:spLocks noGrp="1"/>
          </p:cNvSpPr>
          <p:nvPr>
            <p:ph type="sldNum" sz="quarter" idx="12"/>
          </p:nvPr>
        </p:nvSpPr>
        <p:spPr/>
        <p:txBody>
          <a:bodyPr rtlCol="0"/>
          <a:lstStyle/>
          <a:p>
            <a:pPr rtl="0"/>
            <a:fld id="{022B156B-59AE-415F-B24B-8756D48BB977}" type="slidenum">
              <a:rPr lang="nl-NL" smtClean="0"/>
              <a:t>‹nr.›</a:t>
            </a:fld>
            <a:endParaRPr lang="nl-NL" dirty="0"/>
          </a:p>
        </p:txBody>
      </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p:txBody>
          <a:bodyPr rtlCol="0"/>
          <a:lstStyle>
            <a:lvl1pPr>
              <a:defRPr/>
            </a:lvl1pPr>
          </a:lstStyle>
          <a:p>
            <a:fld id="{4D6E96F9-E7CB-4410-BB7B-FEF914B9DFBA}" type="datetime1">
              <a:rPr lang="nl-NL" smtClean="0"/>
              <a:pPr/>
              <a:t>19-5-2020</a:t>
            </a:fld>
            <a:endParaRPr lang="nl-NL"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3" name="Tijdelijke aanduiding voor tekst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nl-NL"/>
              <a:t>Klikken om de tekststijl van het model te bewerken</a:t>
            </a:r>
          </a:p>
        </p:txBody>
      </p:sp>
      <p:sp>
        <p:nvSpPr>
          <p:cNvPr id="4" name="Tijdelijke aanduiding voor inhoud 3"/>
          <p:cNvSpPr>
            <a:spLocks noGrp="1"/>
          </p:cNvSpPr>
          <p:nvPr>
            <p:ph sz="half" idx="2"/>
          </p:nvPr>
        </p:nvSpPr>
        <p:spPr>
          <a:xfrm>
            <a:off x="1069848" y="2505075"/>
            <a:ext cx="4956048" cy="3476625"/>
          </a:xfrm>
        </p:spPr>
        <p:txBody>
          <a:bodyPr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tekst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nl-NL"/>
              <a:t>Klikken om de tekststijl van het model te bewerken</a:t>
            </a:r>
          </a:p>
        </p:txBody>
      </p:sp>
      <p:sp>
        <p:nvSpPr>
          <p:cNvPr id="6" name="Tijdelijke aanduiding voor inhoud 5"/>
          <p:cNvSpPr>
            <a:spLocks noGrp="1"/>
          </p:cNvSpPr>
          <p:nvPr>
            <p:ph sz="quarter" idx="4"/>
          </p:nvPr>
        </p:nvSpPr>
        <p:spPr>
          <a:xfrm>
            <a:off x="6172200" y="2505075"/>
            <a:ext cx="4956048" cy="3476625"/>
          </a:xfrm>
        </p:spPr>
        <p:txBody>
          <a:bodyPr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9" name="Tijdelijke aanduiding voor dianummer 8"/>
          <p:cNvSpPr>
            <a:spLocks noGrp="1"/>
          </p:cNvSpPr>
          <p:nvPr>
            <p:ph type="sldNum" sz="quarter" idx="12"/>
          </p:nvPr>
        </p:nvSpPr>
        <p:spPr/>
        <p:txBody>
          <a:bodyPr rtlCol="0"/>
          <a:lstStyle/>
          <a:p>
            <a:pPr rtl="0"/>
            <a:fld id="{022B156B-59AE-415F-B24B-8756D48BB977}" type="slidenum">
              <a:rPr lang="nl-NL" smtClean="0"/>
              <a:t>‹nr.›</a:t>
            </a:fld>
            <a:endParaRPr lang="nl-NL" dirty="0"/>
          </a:p>
        </p:txBody>
      </p:sp>
      <p:sp>
        <p:nvSpPr>
          <p:cNvPr id="8" name="Tijdelijke aanduiding voor voettekst 7"/>
          <p:cNvSpPr>
            <a:spLocks noGrp="1"/>
          </p:cNvSpPr>
          <p:nvPr>
            <p:ph type="ftr" sz="quarter" idx="11"/>
          </p:nvPr>
        </p:nvSpPr>
        <p:spPr/>
        <p:txBody>
          <a:bodyPr rtlCol="0"/>
          <a:lstStyle/>
          <a:p>
            <a:pPr rtl="0"/>
            <a:endParaRPr lang="nl-NL" dirty="0"/>
          </a:p>
        </p:txBody>
      </p:sp>
      <p:sp>
        <p:nvSpPr>
          <p:cNvPr id="7" name="Tijdelijke aanduiding voor datum 6"/>
          <p:cNvSpPr>
            <a:spLocks noGrp="1"/>
          </p:cNvSpPr>
          <p:nvPr>
            <p:ph type="dt" sz="half" idx="10"/>
          </p:nvPr>
        </p:nvSpPr>
        <p:spPr/>
        <p:txBody>
          <a:bodyPr rtlCol="0"/>
          <a:lstStyle>
            <a:lvl1pPr>
              <a:defRPr/>
            </a:lvl1pPr>
          </a:lstStyle>
          <a:p>
            <a:fld id="{794E6EF4-9064-45D3-905C-80F0C309ECF7}" type="datetime1">
              <a:rPr lang="nl-NL" smtClean="0"/>
              <a:pPr/>
              <a:t>19-5-2020</a:t>
            </a:fld>
            <a:endParaRPr lang="nl-NL"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5" name="Tijdelijke aanduiding voor dianummer 4"/>
          <p:cNvSpPr>
            <a:spLocks noGrp="1"/>
          </p:cNvSpPr>
          <p:nvPr>
            <p:ph type="sldNum" sz="quarter" idx="12"/>
          </p:nvPr>
        </p:nvSpPr>
        <p:spPr/>
        <p:txBody>
          <a:bodyPr rtlCol="0"/>
          <a:lstStyle/>
          <a:p>
            <a:pPr rtl="0"/>
            <a:fld id="{022B156B-59AE-415F-B24B-8756D48BB977}" type="slidenum">
              <a:rPr lang="nl-NL" smtClean="0"/>
              <a:t>‹nr.›</a:t>
            </a:fld>
            <a:endParaRPr lang="nl-NL" dirty="0"/>
          </a:p>
        </p:txBody>
      </p:sp>
      <p:sp>
        <p:nvSpPr>
          <p:cNvPr id="4" name="Tijdelijke aanduiding voor voettekst 3"/>
          <p:cNvSpPr>
            <a:spLocks noGrp="1"/>
          </p:cNvSpPr>
          <p:nvPr>
            <p:ph type="ftr" sz="quarter" idx="11"/>
          </p:nvPr>
        </p:nvSpPr>
        <p:spPr/>
        <p:txBody>
          <a:bodyPr rtlCol="0"/>
          <a:lstStyle/>
          <a:p>
            <a:pPr rtl="0"/>
            <a:endParaRPr lang="nl-NL" dirty="0"/>
          </a:p>
        </p:txBody>
      </p:sp>
      <p:sp>
        <p:nvSpPr>
          <p:cNvPr id="3" name="Tijdelijke aanduiding voor datum 2"/>
          <p:cNvSpPr>
            <a:spLocks noGrp="1"/>
          </p:cNvSpPr>
          <p:nvPr>
            <p:ph type="dt" sz="half" idx="10"/>
          </p:nvPr>
        </p:nvSpPr>
        <p:spPr/>
        <p:txBody>
          <a:bodyPr rtlCol="0"/>
          <a:lstStyle>
            <a:lvl1pPr>
              <a:defRPr/>
            </a:lvl1pPr>
          </a:lstStyle>
          <a:p>
            <a:fld id="{1828CB1F-61B7-4528-AE81-A8EA4310177F}" type="datetime1">
              <a:rPr lang="nl-NL" smtClean="0"/>
              <a:pPr/>
              <a:t>19-5-2020</a:t>
            </a:fld>
            <a:endParaRPr lang="nl-NL"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rtlCol="0"/>
          <a:lstStyle/>
          <a:p>
            <a:pPr rtl="0"/>
            <a:fld id="{022B156B-59AE-415F-B24B-8756D48BB977}" type="slidenum">
              <a:rPr lang="nl-NL" smtClean="0"/>
              <a:t>‹nr.›</a:t>
            </a:fld>
            <a:endParaRPr lang="nl-NL" dirty="0"/>
          </a:p>
        </p:txBody>
      </p:sp>
      <p:sp>
        <p:nvSpPr>
          <p:cNvPr id="3" name="Tijdelijke aanduiding voor voettekst 2"/>
          <p:cNvSpPr>
            <a:spLocks noGrp="1"/>
          </p:cNvSpPr>
          <p:nvPr>
            <p:ph type="ftr" sz="quarter" idx="11"/>
          </p:nvPr>
        </p:nvSpPr>
        <p:spPr/>
        <p:txBody>
          <a:bodyPr rtlCol="0"/>
          <a:lstStyle/>
          <a:p>
            <a:pPr rtl="0"/>
            <a:endParaRPr lang="nl-NL" dirty="0"/>
          </a:p>
        </p:txBody>
      </p:sp>
      <p:sp>
        <p:nvSpPr>
          <p:cNvPr id="2" name="Tijdelijke aanduiding voor datum 1"/>
          <p:cNvSpPr>
            <a:spLocks noGrp="1"/>
          </p:cNvSpPr>
          <p:nvPr>
            <p:ph type="dt" sz="half" idx="10"/>
          </p:nvPr>
        </p:nvSpPr>
        <p:spPr/>
        <p:txBody>
          <a:bodyPr rtlCol="0"/>
          <a:lstStyle>
            <a:lvl1pPr>
              <a:defRPr/>
            </a:lvl1pPr>
          </a:lstStyle>
          <a:p>
            <a:fld id="{BB1FE70B-0F25-415B-B229-26638C4D2399}" type="datetime1">
              <a:rPr lang="nl-NL" smtClean="0"/>
              <a:pPr/>
              <a:t>19-5-2020</a:t>
            </a:fld>
            <a:endParaRPr lang="nl-NL"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afbeeldingen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065212" y="304799"/>
            <a:ext cx="10058402" cy="1216152"/>
          </a:xfrm>
        </p:spPr>
        <p:txBody>
          <a:bodyPr rtlCol="0"/>
          <a:lstStyle>
            <a:lvl1pPr algn="l" rtl="0">
              <a:defRPr/>
            </a:lvl1pPr>
          </a:lstStyle>
          <a:p>
            <a:pPr rtl="0"/>
            <a:r>
              <a:rPr lang="nl-NL"/>
              <a:t>Klik om stijl te bewerken</a:t>
            </a:r>
            <a:endParaRPr lang="nl-NL" dirty="0"/>
          </a:p>
        </p:txBody>
      </p:sp>
      <p:grpSp>
        <p:nvGrpSpPr>
          <p:cNvPr id="9" name="Groep 8"/>
          <p:cNvGrpSpPr/>
          <p:nvPr/>
        </p:nvGrpSpPr>
        <p:grpSpPr>
          <a:xfrm>
            <a:off x="1052422" y="1733550"/>
            <a:ext cx="4360503" cy="3050038"/>
            <a:chOff x="895350" y="3313113"/>
            <a:chExt cx="3613151" cy="2790825"/>
          </a:xfrm>
          <a:solidFill>
            <a:schemeClr val="tx1">
              <a:lumMod val="50000"/>
            </a:schemeClr>
          </a:solidFill>
        </p:grpSpPr>
        <p:sp>
          <p:nvSpPr>
            <p:cNvPr id="10" name="Vrije v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1" name="Vrije v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2" name="Vrije v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3" name="Vrije v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4" name="Vrije v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5" name="Vrije v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6" name="Vrije v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7" name="Vrije v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8" name="Vrije v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9" name="Vrije v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20" name="Vrije v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21" name="Vrije v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36" name="Tijdelijke aanduiding voor afbeelding 33" descr="Een lege tijdelijke aanduiding om een afbeelding toe te voegen. Klik op de tijdelijke aanduiding en selecteer de afbeelding die u wilt toevoegen."/>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nl-NL"/>
              <a:t>Klik op het pictogram als u een afbeelding wilt toevoegen</a:t>
            </a:r>
            <a:endParaRPr lang="nl-NL" dirty="0"/>
          </a:p>
        </p:txBody>
      </p:sp>
      <p:sp>
        <p:nvSpPr>
          <p:cNvPr id="39" name="Tijdelijke aanduiding voor tekst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a:t>Klikken om de tekststijl van het model te bewerken</a:t>
            </a:r>
          </a:p>
        </p:txBody>
      </p:sp>
      <p:grpSp>
        <p:nvGrpSpPr>
          <p:cNvPr id="22" name="Groep 21"/>
          <p:cNvGrpSpPr/>
          <p:nvPr/>
        </p:nvGrpSpPr>
        <p:grpSpPr>
          <a:xfrm>
            <a:off x="6763111" y="1733550"/>
            <a:ext cx="4360503" cy="3050038"/>
            <a:chOff x="895350" y="3313113"/>
            <a:chExt cx="3613151" cy="2790825"/>
          </a:xfrm>
          <a:solidFill>
            <a:schemeClr val="tx1">
              <a:lumMod val="50000"/>
            </a:schemeClr>
          </a:solidFill>
        </p:grpSpPr>
        <p:sp>
          <p:nvSpPr>
            <p:cNvPr id="23" name="Vrije v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24" name="Vrije v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25" name="Vrije v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26" name="Vrije v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27" name="Vrije v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28" name="Vrije v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29" name="Vrije v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30" name="Vrije v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31" name="Vrije v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32" name="Vrije v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33" name="Vrije v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34" name="Vrije v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37" name="Tijdelijke aanduiding voor afbeelding 33" descr="Een lege tijdelijke aanduiding om een afbeelding toe te voegen. Klik op de tijdelijke aanduiding en selecteer de afbeelding die u wilt toevoegen."/>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nl-NL"/>
              <a:t>Klik op het pictogram als u een afbeelding wilt toevoegen</a:t>
            </a:r>
            <a:endParaRPr lang="nl-NL" dirty="0"/>
          </a:p>
        </p:txBody>
      </p:sp>
      <p:sp>
        <p:nvSpPr>
          <p:cNvPr id="40" name="Tijdelijke aanduiding voor tekst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a:t>Klikken om de tekststijl van het model te bewerken</a:t>
            </a:r>
          </a:p>
        </p:txBody>
      </p:sp>
      <p:sp>
        <p:nvSpPr>
          <p:cNvPr id="8" name="Tijdelijke aanduiding voor dianummer 7"/>
          <p:cNvSpPr>
            <a:spLocks noGrp="1"/>
          </p:cNvSpPr>
          <p:nvPr>
            <p:ph type="sldNum" sz="quarter" idx="12"/>
          </p:nvPr>
        </p:nvSpPr>
        <p:spPr/>
        <p:txBody>
          <a:bodyPr rtlCol="0"/>
          <a:lstStyle/>
          <a:p>
            <a:pPr rtl="0"/>
            <a:fld id="{022B156B-59AE-415F-B24B-8756D48BB977}" type="slidenum">
              <a:rPr lang="nl-NL" smtClean="0"/>
              <a:pPr rtl="0"/>
              <a:t>‹nr.›</a:t>
            </a:fld>
            <a:endParaRPr lang="nl-NL" dirty="0"/>
          </a:p>
        </p:txBody>
      </p:sp>
      <p:sp>
        <p:nvSpPr>
          <p:cNvPr id="7" name="Tijdelijke aanduiding voor voettekst 6"/>
          <p:cNvSpPr>
            <a:spLocks noGrp="1"/>
          </p:cNvSpPr>
          <p:nvPr>
            <p:ph type="ftr" sz="quarter" idx="11"/>
          </p:nvPr>
        </p:nvSpPr>
        <p:spPr/>
        <p:txBody>
          <a:bodyPr rtlCol="0"/>
          <a:lstStyle/>
          <a:p>
            <a:pPr rtl="0"/>
            <a:endParaRPr lang="nl-NL" dirty="0"/>
          </a:p>
        </p:txBody>
      </p:sp>
      <p:sp>
        <p:nvSpPr>
          <p:cNvPr id="6" name="Tijdelijke aanduiding voor datum 5"/>
          <p:cNvSpPr>
            <a:spLocks noGrp="1"/>
          </p:cNvSpPr>
          <p:nvPr>
            <p:ph type="dt" sz="half" idx="10"/>
          </p:nvPr>
        </p:nvSpPr>
        <p:spPr/>
        <p:txBody>
          <a:bodyPr rtlCol="0"/>
          <a:lstStyle>
            <a:lvl1pPr>
              <a:defRPr/>
            </a:lvl1pPr>
          </a:lstStyle>
          <a:p>
            <a:fld id="{5A9103FA-6693-4916-A215-259037848982}" type="datetime1">
              <a:rPr lang="nl-NL" smtClean="0"/>
              <a:pPr/>
              <a:t>19-5-2020</a:t>
            </a:fld>
            <a:endParaRPr lang="nl-NL"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rie afbeeldingen met bijschriften">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grpSp>
        <p:nvGrpSpPr>
          <p:cNvPr id="52" name="Groe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Vrije v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54" name="Vrije v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55" name="Vrije v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56" name="Vrije v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57" name="Vrije v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58" name="Vrije v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59" name="Vrije v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60" name="Vrije v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61" name="Vrije v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62" name="Vrije v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63" name="Vrije v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64" name="Vrije v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79" name="Tijdelijke aanduiding voor afbeelding 33" descr="Een lege tijdelijke aanduiding om een afbeelding toe te voegen. Klik op de tijdelijke aanduiding en selecteer de afbeelding die u wilt toevoegen."/>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nl-NL"/>
              <a:t>Klik op het pictogram als u een afbeelding wilt toevoegen</a:t>
            </a:r>
            <a:endParaRPr lang="nl-NL" dirty="0"/>
          </a:p>
        </p:txBody>
      </p:sp>
      <p:sp>
        <p:nvSpPr>
          <p:cNvPr id="81" name="Tijdelijke aanduiding voor tekst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a:t>Klikken om de tekststijl van het model te bewerken</a:t>
            </a:r>
          </a:p>
        </p:txBody>
      </p:sp>
      <p:grpSp>
        <p:nvGrpSpPr>
          <p:cNvPr id="84" name="Groe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Vrije v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86" name="Vrije v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87" name="Vrije v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88" name="Vrije v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89" name="Vrije v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0" name="Vrije v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1" name="Vrije v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2" name="Vrije v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3" name="Vrije v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4" name="Vrije v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5" name="Vrije v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6" name="Vrije v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78" name="Tijdelijke aanduiding voor afbeelding 33" descr="Een lege tijdelijke aanduiding om een afbeelding toe te voegen. Klik op de tijdelijke aanduiding en selecteer de afbeelding die u wilt toevoegen."/>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nl-NL"/>
              <a:t>Klik op het pictogram als u een afbeelding wilt toevoegen</a:t>
            </a:r>
            <a:endParaRPr lang="nl-NL" dirty="0"/>
          </a:p>
        </p:txBody>
      </p:sp>
      <p:sp>
        <p:nvSpPr>
          <p:cNvPr id="82" name="Tijdelijke aanduiding voor tekst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a:t>Klikken om de tekststijl van het model te bewerken</a:t>
            </a:r>
          </a:p>
        </p:txBody>
      </p:sp>
      <p:grpSp>
        <p:nvGrpSpPr>
          <p:cNvPr id="97" name="Groe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Vrije v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9" name="Vrije v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0" name="Vrije v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1" name="Vrije v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2" name="Vrije v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3" name="Vrije v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4" name="Vrije v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5" name="Vrije v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6" name="Vrije v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7" name="Vrije v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8" name="Vrije v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9" name="Vrije v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80" name="Tijdelijke aanduiding voor afbeelding 33" descr="Een lege tijdelijke aanduiding om een afbeelding toe te voegen. Klik op de tijdelijke aanduiding en selecteer de afbeelding die u wilt toevoegen."/>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nl-NL"/>
              <a:t>Klik op het pictogram als u een afbeelding wilt toevoegen</a:t>
            </a:r>
            <a:endParaRPr lang="nl-NL" dirty="0"/>
          </a:p>
        </p:txBody>
      </p:sp>
      <p:sp>
        <p:nvSpPr>
          <p:cNvPr id="83" name="Tijdelijke aanduiding voor tekst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a:t>Klikken om de tekststijl van het model te bewerken</a:t>
            </a:r>
          </a:p>
        </p:txBody>
      </p:sp>
      <p:sp>
        <p:nvSpPr>
          <p:cNvPr id="8" name="Tijdelijke aanduiding voor dianummer 7"/>
          <p:cNvSpPr>
            <a:spLocks noGrp="1"/>
          </p:cNvSpPr>
          <p:nvPr>
            <p:ph type="sldNum" sz="quarter" idx="12"/>
          </p:nvPr>
        </p:nvSpPr>
        <p:spPr/>
        <p:txBody>
          <a:bodyPr rtlCol="0"/>
          <a:lstStyle/>
          <a:p>
            <a:pPr rtl="0"/>
            <a:fld id="{022B156B-59AE-415F-B24B-8756D48BB977}" type="slidenum">
              <a:rPr lang="nl-NL" smtClean="0"/>
              <a:pPr rtl="0"/>
              <a:t>‹nr.›</a:t>
            </a:fld>
            <a:endParaRPr lang="nl-NL" dirty="0"/>
          </a:p>
        </p:txBody>
      </p:sp>
      <p:sp>
        <p:nvSpPr>
          <p:cNvPr id="7" name="Tijdelijke aanduiding voor voettekst 6"/>
          <p:cNvSpPr>
            <a:spLocks noGrp="1"/>
          </p:cNvSpPr>
          <p:nvPr>
            <p:ph type="ftr" sz="quarter" idx="11"/>
          </p:nvPr>
        </p:nvSpPr>
        <p:spPr/>
        <p:txBody>
          <a:bodyPr rtlCol="0"/>
          <a:lstStyle/>
          <a:p>
            <a:pPr rtl="0"/>
            <a:endParaRPr lang="nl-NL" dirty="0"/>
          </a:p>
        </p:txBody>
      </p:sp>
      <p:sp>
        <p:nvSpPr>
          <p:cNvPr id="6" name="Tijdelijke aanduiding voor datum 5"/>
          <p:cNvSpPr>
            <a:spLocks noGrp="1"/>
          </p:cNvSpPr>
          <p:nvPr>
            <p:ph type="dt" sz="half" idx="10"/>
          </p:nvPr>
        </p:nvSpPr>
        <p:spPr/>
        <p:txBody>
          <a:bodyPr rtlCol="0"/>
          <a:lstStyle>
            <a:lvl1pPr>
              <a:defRPr/>
            </a:lvl1pPr>
          </a:lstStyle>
          <a:p>
            <a:fld id="{D42EEFAE-D294-4668-8C3A-E60472FE0366}" type="datetime1">
              <a:rPr lang="nl-NL" smtClean="0"/>
              <a:pPr/>
              <a:t>19-5-2020</a:t>
            </a:fld>
            <a:endParaRPr lang="nl-NL"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nl-NL" dirty="0"/>
              <a:t>Klik om de titelstijl van het model te bewerken</a:t>
            </a:r>
          </a:p>
        </p:txBody>
      </p:sp>
      <p:sp>
        <p:nvSpPr>
          <p:cNvPr id="3" name="Tijdelijke aanduiding voor tekst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6" name="Tijdelijke aanduiding voor dianumm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nl-NL" smtClean="0"/>
              <a:pPr rtl="0"/>
              <a:t>‹nr.›</a:t>
            </a:fld>
            <a:endParaRPr lang="nl-NL" dirty="0"/>
          </a:p>
        </p:txBody>
      </p:sp>
      <p:sp>
        <p:nvSpPr>
          <p:cNvPr id="5" name="Tijdelijke aanduiding voor voettekst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nl-NL" dirty="0"/>
          </a:p>
        </p:txBody>
      </p:sp>
      <p:sp>
        <p:nvSpPr>
          <p:cNvPr id="4" name="Tijdelijke aanduiding voor datum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C1026883-328A-4590-B87E-730B660CA7AA}" type="datetime1">
              <a:rPr lang="nl-NL" smtClean="0"/>
              <a:pPr/>
              <a:t>19-5-2020</a:t>
            </a:fld>
            <a:endParaRPr lang="nl-NL"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bsot.nl/studente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nl-NL" dirty="0">
                <a:latin typeface="Arial" panose="020B0604020202020204" pitchFamily="34" charset="0"/>
                <a:cs typeface="Arial" panose="020B0604020202020204" pitchFamily="34" charset="0"/>
              </a:rPr>
              <a:t>VVE Periode 8</a:t>
            </a:r>
          </a:p>
        </p:txBody>
      </p:sp>
      <p:sp>
        <p:nvSpPr>
          <p:cNvPr id="3" name="Subtitel 2"/>
          <p:cNvSpPr>
            <a:spLocks noGrp="1"/>
          </p:cNvSpPr>
          <p:nvPr>
            <p:ph type="subTitle" idx="1"/>
          </p:nvPr>
        </p:nvSpPr>
        <p:spPr>
          <a:xfrm>
            <a:off x="4265611" y="3724275"/>
            <a:ext cx="6858002" cy="914400"/>
          </a:xfrm>
        </p:spPr>
        <p:txBody>
          <a:bodyPr rtlCol="0"/>
          <a:lstStyle/>
          <a:p>
            <a:pPr rtl="0"/>
            <a:r>
              <a:rPr lang="nl-NL" b="1" dirty="0">
                <a:solidFill>
                  <a:schemeClr val="tx2"/>
                </a:solidFill>
                <a:latin typeface="Arial" panose="020B0604020202020204" pitchFamily="34" charset="0"/>
                <a:cs typeface="Arial" panose="020B0604020202020204" pitchFamily="34" charset="0"/>
              </a:rPr>
              <a:t>Voor- en vroegschoolse educatie</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11732" y="1330347"/>
            <a:ext cx="3840480" cy="1114902"/>
          </a:xfrm>
        </p:spPr>
        <p:txBody>
          <a:bodyPr rtlCol="0" anchor="b">
            <a:normAutofit/>
          </a:bodyPr>
          <a:lstStyle/>
          <a:p>
            <a:pPr rtl="0"/>
            <a:r>
              <a:rPr lang="nl-NL" b="1" dirty="0">
                <a:latin typeface="Arial" panose="020B0604020202020204" pitchFamily="34" charset="0"/>
                <a:cs typeface="Arial" panose="020B0604020202020204" pitchFamily="34" charset="0"/>
              </a:rPr>
              <a:t>Vorige Week</a:t>
            </a:r>
          </a:p>
        </p:txBody>
      </p:sp>
      <p:pic>
        <p:nvPicPr>
          <p:cNvPr id="4" name="Picture 2" descr="Je kind gaat naar groep 1: 6 tips voor ouders">
            <a:extLst>
              <a:ext uri="{FF2B5EF4-FFF2-40B4-BE49-F238E27FC236}">
                <a16:creationId xmlns:a16="http://schemas.microsoft.com/office/drawing/2014/main" id="{A518A254-CF11-4843-86BA-26478891373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08113" y="914400"/>
            <a:ext cx="5029200" cy="5029200"/>
          </a:xfrm>
          <a:prstGeom prst="rect">
            <a:avLst/>
          </a:prstGeom>
          <a:noFill/>
          <a:ln w="38100">
            <a:solidFill>
              <a:schemeClr val="bg1"/>
            </a:solidFill>
          </a:ln>
        </p:spPr>
      </p:pic>
      <p:sp>
        <p:nvSpPr>
          <p:cNvPr id="3" name="Tekstvak 2">
            <a:extLst>
              <a:ext uri="{FF2B5EF4-FFF2-40B4-BE49-F238E27FC236}">
                <a16:creationId xmlns:a16="http://schemas.microsoft.com/office/drawing/2014/main" id="{F6B768D1-C959-493A-9D34-96D3901EACD1}"/>
              </a:ext>
            </a:extLst>
          </p:cNvPr>
          <p:cNvSpPr txBox="1"/>
          <p:nvPr/>
        </p:nvSpPr>
        <p:spPr>
          <a:xfrm>
            <a:off x="6832315" y="2763749"/>
            <a:ext cx="4519897" cy="2393878"/>
          </a:xfrm>
          <a:prstGeom prst="rect">
            <a:avLst/>
          </a:prstGeom>
        </p:spPr>
        <p:txBody>
          <a:bodyPr rtlCol="0">
            <a:normAutofit/>
          </a:bodyPr>
          <a:lstStyle/>
          <a:p>
            <a:pPr algn="ctr">
              <a:spcAft>
                <a:spcPts val="600"/>
              </a:spcAft>
            </a:pPr>
            <a:r>
              <a:rPr lang="nl-NL" sz="2400" dirty="0">
                <a:solidFill>
                  <a:schemeClr val="tx2"/>
                </a:solidFill>
                <a:latin typeface="Arial" panose="020B0604020202020204" pitchFamily="34" charset="0"/>
                <a:cs typeface="Arial" panose="020B0604020202020204" pitchFamily="34" charset="0"/>
              </a:rPr>
              <a:t>Kinderen voorbereiden op de basisschool!</a:t>
            </a:r>
          </a:p>
          <a:p>
            <a:pPr>
              <a:spcAft>
                <a:spcPts val="600"/>
              </a:spcAft>
            </a:pPr>
            <a:endParaRPr lang="nl-NL"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532E4-84CC-4D14-8B3F-2C981D09CFF3}"/>
              </a:ext>
            </a:extLst>
          </p:cNvPr>
          <p:cNvSpPr>
            <a:spLocks noGrp="1"/>
          </p:cNvSpPr>
          <p:nvPr>
            <p:ph type="title"/>
          </p:nvPr>
        </p:nvSpPr>
        <p:spPr/>
        <p:txBody>
          <a:bodyPr/>
          <a:lstStyle/>
          <a:p>
            <a:pPr algn="ctr"/>
            <a:r>
              <a:rPr lang="nl-NL" b="1" dirty="0">
                <a:latin typeface="Arial" panose="020B0604020202020204" pitchFamily="34" charset="0"/>
                <a:cs typeface="Arial" panose="020B0604020202020204" pitchFamily="34" charset="0"/>
              </a:rPr>
              <a:t>zelfredzaamheid</a:t>
            </a:r>
          </a:p>
        </p:txBody>
      </p:sp>
      <p:sp>
        <p:nvSpPr>
          <p:cNvPr id="3" name="Tijdelijke aanduiding voor inhoud 2">
            <a:extLst>
              <a:ext uri="{FF2B5EF4-FFF2-40B4-BE49-F238E27FC236}">
                <a16:creationId xmlns:a16="http://schemas.microsoft.com/office/drawing/2014/main" id="{5FCE28EC-97C0-4AB1-BC7E-EE3B5AB6CAEF}"/>
              </a:ext>
            </a:extLst>
          </p:cNvPr>
          <p:cNvSpPr>
            <a:spLocks noGrp="1"/>
          </p:cNvSpPr>
          <p:nvPr>
            <p:ph idx="1"/>
          </p:nvPr>
        </p:nvSpPr>
        <p:spPr/>
        <p:txBody>
          <a:bodyPr/>
          <a:lstStyle/>
          <a:p>
            <a:endParaRPr lang="nl-NL" dirty="0"/>
          </a:p>
          <a:p>
            <a:r>
              <a:rPr lang="nl-NL" dirty="0">
                <a:solidFill>
                  <a:schemeClr val="tx2"/>
                </a:solidFill>
                <a:latin typeface="Arial" panose="020B0604020202020204" pitchFamily="34" charset="0"/>
                <a:cs typeface="Arial" panose="020B0604020202020204" pitchFamily="34" charset="0"/>
              </a:rPr>
              <a:t>Als begeleider in de kinderopvang stimuleer je de zelfredzaamheid van kinderen. (kleren aan- en uittrekken, zindelijk zijn)</a:t>
            </a:r>
          </a:p>
          <a:p>
            <a:pPr marL="0" indent="0">
              <a:buNone/>
            </a:pPr>
            <a:endParaRPr lang="nl-NL" dirty="0"/>
          </a:p>
          <a:p>
            <a:r>
              <a:rPr lang="nl-NL" dirty="0">
                <a:solidFill>
                  <a:schemeClr val="tx2"/>
                </a:solidFill>
                <a:latin typeface="Arial" panose="020B0604020202020204" pitchFamily="34" charset="0"/>
                <a:cs typeface="Arial" panose="020B0604020202020204" pitchFamily="34" charset="0"/>
              </a:rPr>
              <a:t>Weten jullie nog waarom dit van belang is als het gaat om het kind voorbereiden op de basisschool?</a:t>
            </a:r>
          </a:p>
          <a:p>
            <a:endParaRPr lang="nl-NL" dirty="0"/>
          </a:p>
        </p:txBody>
      </p:sp>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188325-2C6D-431B-8D36-86B298063657}"/>
              </a:ext>
            </a:extLst>
          </p:cNvPr>
          <p:cNvSpPr>
            <a:spLocks noGrp="1"/>
          </p:cNvSpPr>
          <p:nvPr>
            <p:ph type="title"/>
          </p:nvPr>
        </p:nvSpPr>
        <p:spPr>
          <a:xfrm>
            <a:off x="1065212" y="304800"/>
            <a:ext cx="10058402" cy="1047750"/>
          </a:xfrm>
        </p:spPr>
        <p:txBody>
          <a:bodyPr/>
          <a:lstStyle/>
          <a:p>
            <a:pPr algn="ctr"/>
            <a:r>
              <a:rPr lang="nl-NL" b="1" dirty="0">
                <a:latin typeface="Arial" panose="020B0604020202020204" pitchFamily="34" charset="0"/>
                <a:cs typeface="Arial" panose="020B0604020202020204" pitchFamily="34" charset="0"/>
              </a:rPr>
              <a:t>Wat ook hoort bij zelfredzaamheid </a:t>
            </a:r>
          </a:p>
        </p:txBody>
      </p:sp>
      <p:sp>
        <p:nvSpPr>
          <p:cNvPr id="3" name="Tijdelijke aanduiding voor inhoud 2">
            <a:extLst>
              <a:ext uri="{FF2B5EF4-FFF2-40B4-BE49-F238E27FC236}">
                <a16:creationId xmlns:a16="http://schemas.microsoft.com/office/drawing/2014/main" id="{6631BF42-6880-4E26-8CBF-CB86EA02260B}"/>
              </a:ext>
            </a:extLst>
          </p:cNvPr>
          <p:cNvSpPr>
            <a:spLocks noGrp="1"/>
          </p:cNvSpPr>
          <p:nvPr>
            <p:ph idx="1"/>
          </p:nvPr>
        </p:nvSpPr>
        <p:spPr/>
        <p:txBody>
          <a:bodyPr>
            <a:normAutofit fontScale="85000" lnSpcReduction="20000"/>
          </a:bodyPr>
          <a:lstStyle/>
          <a:p>
            <a:r>
              <a:rPr lang="nl-NL" dirty="0">
                <a:solidFill>
                  <a:schemeClr val="tx2"/>
                </a:solidFill>
                <a:latin typeface="Arial" panose="020B0604020202020204" pitchFamily="34" charset="0"/>
                <a:cs typeface="Arial" panose="020B0604020202020204" pitchFamily="34" charset="0"/>
              </a:rPr>
              <a:t>Zichzelf benoemen als ‘ik</a:t>
            </a:r>
          </a:p>
          <a:p>
            <a:r>
              <a:rPr lang="nl-NL" dirty="0">
                <a:solidFill>
                  <a:schemeClr val="tx2"/>
                </a:solidFill>
                <a:latin typeface="Arial" panose="020B0604020202020204" pitchFamily="34" charset="0"/>
                <a:cs typeface="Arial" panose="020B0604020202020204" pitchFamily="34" charset="0"/>
              </a:rPr>
              <a:t>Kunnen gebruiken en begrijpen van het woord ‘wij’</a:t>
            </a:r>
          </a:p>
          <a:p>
            <a:r>
              <a:rPr lang="nl-NL" dirty="0">
                <a:solidFill>
                  <a:schemeClr val="tx2"/>
                </a:solidFill>
                <a:latin typeface="Arial" panose="020B0604020202020204" pitchFamily="34" charset="0"/>
                <a:cs typeface="Arial" panose="020B0604020202020204" pitchFamily="34" charset="0"/>
              </a:rPr>
              <a:t>Basisemoties kunnen onderscheiden</a:t>
            </a:r>
          </a:p>
          <a:p>
            <a:r>
              <a:rPr lang="nl-NL" dirty="0">
                <a:solidFill>
                  <a:schemeClr val="tx2"/>
                </a:solidFill>
                <a:latin typeface="Arial" panose="020B0604020202020204" pitchFamily="34" charset="0"/>
                <a:cs typeface="Arial" panose="020B0604020202020204" pitchFamily="34" charset="0"/>
              </a:rPr>
              <a:t>Hulp kunnen vragen</a:t>
            </a:r>
          </a:p>
          <a:p>
            <a:r>
              <a:rPr lang="nl-NL" dirty="0">
                <a:solidFill>
                  <a:schemeClr val="tx2"/>
                </a:solidFill>
                <a:latin typeface="Arial" panose="020B0604020202020204" pitchFamily="34" charset="0"/>
                <a:cs typeface="Arial" panose="020B0604020202020204" pitchFamily="34" charset="0"/>
              </a:rPr>
              <a:t>Een beetje kunnen delen met anderen kinderen</a:t>
            </a:r>
          </a:p>
          <a:p>
            <a:r>
              <a:rPr lang="nl-NL" dirty="0">
                <a:solidFill>
                  <a:schemeClr val="tx2"/>
                </a:solidFill>
                <a:latin typeface="Arial" panose="020B0604020202020204" pitchFamily="34" charset="0"/>
                <a:cs typeface="Arial" panose="020B0604020202020204" pitchFamily="34" charset="0"/>
              </a:rPr>
              <a:t>Belangstelling tonen voor andere kinderen</a:t>
            </a:r>
          </a:p>
          <a:p>
            <a:r>
              <a:rPr lang="nl-NL" dirty="0">
                <a:solidFill>
                  <a:schemeClr val="tx2"/>
                </a:solidFill>
                <a:latin typeface="Arial" panose="020B0604020202020204" pitchFamily="34" charset="0"/>
                <a:cs typeface="Arial" panose="020B0604020202020204" pitchFamily="34" charset="0"/>
              </a:rPr>
              <a:t>Op zijn/haar beurt kunnen wachtenwerken</a:t>
            </a:r>
          </a:p>
          <a:p>
            <a:r>
              <a:rPr lang="nl-NL" dirty="0">
                <a:solidFill>
                  <a:schemeClr val="tx2"/>
                </a:solidFill>
                <a:latin typeface="Arial" panose="020B0604020202020204" pitchFamily="34" charset="0"/>
                <a:cs typeface="Arial" panose="020B0604020202020204" pitchFamily="34" charset="0"/>
              </a:rPr>
              <a:t>Plezier ervaren in het</a:t>
            </a:r>
          </a:p>
          <a:p>
            <a:r>
              <a:rPr lang="nl-NL" dirty="0">
                <a:solidFill>
                  <a:schemeClr val="tx2"/>
                </a:solidFill>
                <a:latin typeface="Arial" panose="020B0604020202020204" pitchFamily="34" charset="0"/>
                <a:cs typeface="Arial" panose="020B0604020202020204" pitchFamily="34" charset="0"/>
              </a:rPr>
              <a:t>Korte tijd geconcentreerd zelfstandig kunnen  leren van nieuwe dingen</a:t>
            </a:r>
          </a:p>
          <a:p>
            <a:endParaRPr lang="nl-NL"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776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5212" y="304800"/>
            <a:ext cx="10058402" cy="714375"/>
          </a:xfrm>
        </p:spPr>
        <p:txBody>
          <a:bodyPr/>
          <a:lstStyle/>
          <a:p>
            <a:pPr algn="ctr"/>
            <a:r>
              <a:rPr lang="nl-NL" b="1" dirty="0">
                <a:latin typeface="Arial" panose="020B0604020202020204" pitchFamily="34" charset="0"/>
                <a:cs typeface="Arial" panose="020B0604020202020204" pitchFamily="34" charset="0"/>
              </a:rPr>
              <a:t>Taal</a:t>
            </a:r>
          </a:p>
        </p:txBody>
      </p:sp>
      <p:sp>
        <p:nvSpPr>
          <p:cNvPr id="8" name="Tijdelijke aanduiding voor inhoud 7">
            <a:extLst>
              <a:ext uri="{FF2B5EF4-FFF2-40B4-BE49-F238E27FC236}">
                <a16:creationId xmlns:a16="http://schemas.microsoft.com/office/drawing/2014/main" id="{152A6F9C-DAB7-4250-A1CE-033B8FDAC8DA}"/>
              </a:ext>
            </a:extLst>
          </p:cNvPr>
          <p:cNvSpPr>
            <a:spLocks noGrp="1"/>
          </p:cNvSpPr>
          <p:nvPr>
            <p:ph idx="1"/>
          </p:nvPr>
        </p:nvSpPr>
        <p:spPr>
          <a:xfrm>
            <a:off x="1065213" y="1447800"/>
            <a:ext cx="10412411" cy="4648200"/>
          </a:xfrm>
        </p:spPr>
        <p:txBody>
          <a:bodyPr>
            <a:normAutofit fontScale="70000" lnSpcReduction="20000"/>
          </a:bodyPr>
          <a:lstStyle/>
          <a:p>
            <a:r>
              <a:rPr lang="nl-NL" sz="3200" dirty="0">
                <a:solidFill>
                  <a:schemeClr val="tx2"/>
                </a:solidFill>
                <a:latin typeface="Arial" panose="020B0604020202020204" pitchFamily="34" charset="0"/>
                <a:cs typeface="Arial" panose="020B0604020202020204" pitchFamily="34" charset="0"/>
              </a:rPr>
              <a:t>Passieve woordenschat van 4000 woorden</a:t>
            </a:r>
          </a:p>
          <a:p>
            <a:r>
              <a:rPr lang="nl-NL" sz="3200" dirty="0">
                <a:solidFill>
                  <a:schemeClr val="tx2"/>
                </a:solidFill>
                <a:latin typeface="Arial" panose="020B0604020202020204" pitchFamily="34" charset="0"/>
                <a:cs typeface="Arial" panose="020B0604020202020204" pitchFamily="34" charset="0"/>
              </a:rPr>
              <a:t>Actieve woordenschat van 2000 woorden</a:t>
            </a:r>
          </a:p>
          <a:p>
            <a:r>
              <a:rPr lang="nl-NL" sz="3200" dirty="0">
                <a:solidFill>
                  <a:schemeClr val="tx2"/>
                </a:solidFill>
                <a:latin typeface="Arial" panose="020B0604020202020204" pitchFamily="34" charset="0"/>
                <a:cs typeface="Arial" panose="020B0604020202020204" pitchFamily="34" charset="0"/>
              </a:rPr>
              <a:t>75% van de klinkers en medeklinkers van het Nederlandse taalsysteem beheersen</a:t>
            </a:r>
          </a:p>
          <a:p>
            <a:r>
              <a:rPr lang="nl-NL" sz="3200" dirty="0">
                <a:solidFill>
                  <a:schemeClr val="tx2"/>
                </a:solidFill>
                <a:latin typeface="Arial" panose="020B0604020202020204" pitchFamily="34" charset="0"/>
                <a:cs typeface="Arial" panose="020B0604020202020204" pitchFamily="34" charset="0"/>
              </a:rPr>
              <a:t>Vloeiend en verstaanbaar kunnen vertellen (over wat het kind heeft meegemaakt of gedaan)</a:t>
            </a:r>
          </a:p>
          <a:p>
            <a:r>
              <a:rPr lang="nl-NL" sz="3200" dirty="0">
                <a:solidFill>
                  <a:schemeClr val="tx2"/>
                </a:solidFill>
                <a:latin typeface="Arial" panose="020B0604020202020204" pitchFamily="34" charset="0"/>
                <a:cs typeface="Arial" panose="020B0604020202020204" pitchFamily="34" charset="0"/>
              </a:rPr>
              <a:t>Eenvoudige instructies kunnen begrijpen en uitvoeren</a:t>
            </a:r>
          </a:p>
          <a:p>
            <a:r>
              <a:rPr lang="nl-NL" sz="3200" dirty="0">
                <a:solidFill>
                  <a:schemeClr val="tx2"/>
                </a:solidFill>
                <a:latin typeface="Arial" panose="020B0604020202020204" pitchFamily="34" charset="0"/>
                <a:cs typeface="Arial" panose="020B0604020202020204" pitchFamily="34" charset="0"/>
              </a:rPr>
              <a:t>Een gesprek kunnen voeren met de juf of een ander kind</a:t>
            </a:r>
          </a:p>
          <a:p>
            <a:r>
              <a:rPr lang="nl-NL" sz="3200" dirty="0">
                <a:solidFill>
                  <a:schemeClr val="tx2"/>
                </a:solidFill>
                <a:latin typeface="Arial" panose="020B0604020202020204" pitchFamily="34" charset="0"/>
                <a:cs typeface="Arial" panose="020B0604020202020204" pitchFamily="34" charset="0"/>
              </a:rPr>
              <a:t>Eigen mening over iets kunnen geven</a:t>
            </a:r>
          </a:p>
          <a:p>
            <a:r>
              <a:rPr lang="nl-NL" sz="3200" dirty="0">
                <a:solidFill>
                  <a:schemeClr val="tx2"/>
                </a:solidFill>
                <a:latin typeface="Arial" panose="020B0604020202020204" pitchFamily="34" charset="0"/>
                <a:cs typeface="Arial" panose="020B0604020202020204" pitchFamily="34" charset="0"/>
              </a:rPr>
              <a:t>Al een paar namen van kleuren kennen (blauw, rood, geel, groen)</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5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52647B-F992-4F7F-92DB-F079DFD08B59}"/>
              </a:ext>
            </a:extLst>
          </p:cNvPr>
          <p:cNvSpPr>
            <a:spLocks noGrp="1"/>
          </p:cNvSpPr>
          <p:nvPr>
            <p:ph type="title"/>
          </p:nvPr>
        </p:nvSpPr>
        <p:spPr/>
        <p:txBody>
          <a:bodyPr/>
          <a:lstStyle/>
          <a:p>
            <a:pPr algn="ctr"/>
            <a:r>
              <a:rPr lang="nl-NL" b="1" dirty="0">
                <a:latin typeface="Arial" panose="020B0604020202020204" pitchFamily="34" charset="0"/>
                <a:cs typeface="Arial" panose="020B0604020202020204" pitchFamily="34" charset="0"/>
              </a:rPr>
              <a:t>Rekenen</a:t>
            </a:r>
          </a:p>
        </p:txBody>
      </p:sp>
      <p:sp>
        <p:nvSpPr>
          <p:cNvPr id="6" name="Tijdelijke aanduiding voor inhoud 5">
            <a:extLst>
              <a:ext uri="{FF2B5EF4-FFF2-40B4-BE49-F238E27FC236}">
                <a16:creationId xmlns:a16="http://schemas.microsoft.com/office/drawing/2014/main" id="{839797EC-753A-489D-A4E4-20C568B7A432}"/>
              </a:ext>
            </a:extLst>
          </p:cNvPr>
          <p:cNvSpPr>
            <a:spLocks noGrp="1"/>
          </p:cNvSpPr>
          <p:nvPr>
            <p:ph idx="1"/>
          </p:nvPr>
        </p:nvSpPr>
        <p:spPr/>
        <p:txBody>
          <a:bodyPr>
            <a:normAutofit/>
          </a:bodyPr>
          <a:lstStyle/>
          <a:p>
            <a:r>
              <a:rPr lang="nl-NL" sz="2000" dirty="0">
                <a:solidFill>
                  <a:schemeClr val="tx2"/>
                </a:solidFill>
                <a:latin typeface="Arial" panose="020B0604020202020204" pitchFamily="34" charset="0"/>
                <a:cs typeface="Arial" panose="020B0604020202020204" pitchFamily="34" charset="0"/>
              </a:rPr>
              <a:t>Een beetje kunnen tellen</a:t>
            </a:r>
          </a:p>
          <a:p>
            <a:r>
              <a:rPr lang="nl-NL" sz="2000" dirty="0">
                <a:solidFill>
                  <a:schemeClr val="tx2"/>
                </a:solidFill>
                <a:latin typeface="Arial" panose="020B0604020202020204" pitchFamily="34" charset="0"/>
                <a:cs typeface="Arial" panose="020B0604020202020204" pitchFamily="34" charset="0"/>
              </a:rPr>
              <a:t>Herkennen van groepjes van twee en drie stuks, zonder te hoeven tellen</a:t>
            </a:r>
          </a:p>
          <a:p>
            <a:r>
              <a:rPr lang="nl-NL" sz="2000" dirty="0">
                <a:solidFill>
                  <a:schemeClr val="tx2"/>
                </a:solidFill>
                <a:latin typeface="Arial" panose="020B0604020202020204" pitchFamily="34" charset="0"/>
                <a:cs typeface="Arial" panose="020B0604020202020204" pitchFamily="34" charset="0"/>
              </a:rPr>
              <a:t>Begrijpen van hoeveelheidsbegrippen (bv: meer, minder en evenveel)</a:t>
            </a:r>
          </a:p>
          <a:p>
            <a:r>
              <a:rPr lang="nl-NL" sz="2000" dirty="0">
                <a:solidFill>
                  <a:schemeClr val="tx2"/>
                </a:solidFill>
                <a:latin typeface="Arial" panose="020B0604020202020204" pitchFamily="34" charset="0"/>
                <a:cs typeface="Arial" panose="020B0604020202020204" pitchFamily="34" charset="0"/>
              </a:rPr>
              <a:t>Kunnen verdelen van hoeveelheden over kinderen of bijvoorbeeld bakjes</a:t>
            </a:r>
          </a:p>
          <a:p>
            <a:r>
              <a:rPr lang="nl-NL" sz="2000" dirty="0">
                <a:solidFill>
                  <a:schemeClr val="tx2"/>
                </a:solidFill>
                <a:latin typeface="Arial" panose="020B0604020202020204" pitchFamily="34" charset="0"/>
                <a:cs typeface="Arial" panose="020B0604020202020204" pitchFamily="34" charset="0"/>
              </a:rPr>
              <a:t>Kunnen herkennen van enkele cijfers, bijvoorbeeld een of twee</a:t>
            </a:r>
          </a:p>
          <a:p>
            <a:r>
              <a:rPr lang="nl-NL" sz="2000" dirty="0">
                <a:solidFill>
                  <a:schemeClr val="tx2"/>
                </a:solidFill>
                <a:latin typeface="Arial" panose="020B0604020202020204" pitchFamily="34" charset="0"/>
                <a:cs typeface="Arial" panose="020B0604020202020204" pitchFamily="34" charset="0"/>
              </a:rPr>
              <a:t>Eenvoudige meetproblemen kunnen oplossen als: welke is hoger of lager, of groter of kleiner</a:t>
            </a:r>
          </a:p>
          <a:p>
            <a:r>
              <a:rPr lang="nl-NL" sz="2000" dirty="0">
                <a:solidFill>
                  <a:schemeClr val="tx2"/>
                </a:solidFill>
                <a:latin typeface="Arial" panose="020B0604020202020204" pitchFamily="34" charset="0"/>
                <a:cs typeface="Arial" panose="020B0604020202020204" pitchFamily="34" charset="0"/>
              </a:rPr>
              <a:t>Een paar basisvormen kennen (vierkant, driehoek, cirkel). </a:t>
            </a:r>
          </a:p>
        </p:txBody>
      </p:sp>
    </p:spTree>
    <p:extLst>
      <p:ext uri="{BB962C8B-B14F-4D97-AF65-F5344CB8AC3E}">
        <p14:creationId xmlns:p14="http://schemas.microsoft.com/office/powerpoint/2010/main" val="200944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7606F5-2110-4D9A-B913-09F480928280}"/>
              </a:ext>
            </a:extLst>
          </p:cNvPr>
          <p:cNvSpPr>
            <a:spLocks noGrp="1"/>
          </p:cNvSpPr>
          <p:nvPr>
            <p:ph type="title"/>
          </p:nvPr>
        </p:nvSpPr>
        <p:spPr/>
        <p:txBody>
          <a:bodyPr>
            <a:normAutofit/>
          </a:bodyPr>
          <a:lstStyle/>
          <a:p>
            <a:pPr algn="ctr"/>
            <a:r>
              <a:rPr lang="nl-NL" b="1" dirty="0">
                <a:latin typeface="Arial" panose="020B0604020202020204" pitchFamily="34" charset="0"/>
                <a:cs typeface="Arial" panose="020B0604020202020204" pitchFamily="34" charset="0"/>
              </a:rPr>
              <a:t>Geen stress </a:t>
            </a:r>
          </a:p>
        </p:txBody>
      </p:sp>
      <p:sp>
        <p:nvSpPr>
          <p:cNvPr id="3" name="Tijdelijke aanduiding voor inhoud 2">
            <a:extLst>
              <a:ext uri="{FF2B5EF4-FFF2-40B4-BE49-F238E27FC236}">
                <a16:creationId xmlns:a16="http://schemas.microsoft.com/office/drawing/2014/main" id="{CB791F85-537A-40CC-BFED-CE9014C239C2}"/>
              </a:ext>
            </a:extLst>
          </p:cNvPr>
          <p:cNvSpPr>
            <a:spLocks noGrp="1"/>
          </p:cNvSpPr>
          <p:nvPr>
            <p:ph idx="1"/>
          </p:nvPr>
        </p:nvSpPr>
        <p:spPr/>
        <p:txBody>
          <a:bodyPr/>
          <a:lstStyle/>
          <a:p>
            <a:r>
              <a:rPr lang="nl-NL" dirty="0">
                <a:solidFill>
                  <a:schemeClr val="tx2"/>
                </a:solidFill>
                <a:latin typeface="Arial" panose="020B0604020202020204" pitchFamily="34" charset="0"/>
                <a:cs typeface="Arial" panose="020B0604020202020204" pitchFamily="34" charset="0"/>
              </a:rPr>
              <a:t>Het is niet erg als een kindje niet alles beheerst. </a:t>
            </a:r>
          </a:p>
          <a:p>
            <a:endParaRPr lang="nl-NL" dirty="0">
              <a:solidFill>
                <a:schemeClr val="tx2"/>
              </a:solidFill>
              <a:latin typeface="Arial" panose="020B0604020202020204" pitchFamily="34" charset="0"/>
              <a:cs typeface="Arial" panose="020B0604020202020204" pitchFamily="34" charset="0"/>
            </a:endParaRPr>
          </a:p>
          <a:p>
            <a:r>
              <a:rPr lang="nl-NL" dirty="0">
                <a:solidFill>
                  <a:schemeClr val="tx2"/>
                </a:solidFill>
                <a:latin typeface="Arial" panose="020B0604020202020204" pitchFamily="34" charset="0"/>
                <a:cs typeface="Arial" panose="020B0604020202020204" pitchFamily="34" charset="0"/>
              </a:rPr>
              <a:t>Het kind leert gaandeweg</a:t>
            </a:r>
          </a:p>
          <a:p>
            <a:pPr marL="0" indent="0">
              <a:buNone/>
            </a:pPr>
            <a:endParaRPr lang="nl-NL" dirty="0">
              <a:solidFill>
                <a:schemeClr val="tx2"/>
              </a:solidFill>
              <a:latin typeface="Arial" panose="020B0604020202020204" pitchFamily="34" charset="0"/>
              <a:cs typeface="Arial" panose="020B0604020202020204" pitchFamily="34" charset="0"/>
            </a:endParaRPr>
          </a:p>
          <a:p>
            <a:r>
              <a:rPr lang="nl-NL" dirty="0">
                <a:solidFill>
                  <a:schemeClr val="tx2"/>
                </a:solidFill>
                <a:latin typeface="Arial" panose="020B0604020202020204" pitchFamily="34" charset="0"/>
                <a:cs typeface="Arial" panose="020B0604020202020204" pitchFamily="34" charset="0"/>
              </a:rPr>
              <a:t>Wel van belang de zelfredzaamheid en dat het kind zindelijk is</a:t>
            </a:r>
          </a:p>
        </p:txBody>
      </p:sp>
    </p:spTree>
    <p:extLst>
      <p:ext uri="{BB962C8B-B14F-4D97-AF65-F5344CB8AC3E}">
        <p14:creationId xmlns:p14="http://schemas.microsoft.com/office/powerpoint/2010/main" val="156571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8F7606-38A2-4680-BB51-91C4EEFBA5DB}"/>
              </a:ext>
            </a:extLst>
          </p:cNvPr>
          <p:cNvSpPr>
            <a:spLocks noGrp="1"/>
          </p:cNvSpPr>
          <p:nvPr>
            <p:ph type="title"/>
          </p:nvPr>
        </p:nvSpPr>
        <p:spPr>
          <a:xfrm>
            <a:off x="1065212" y="304800"/>
            <a:ext cx="10058402" cy="885825"/>
          </a:xfrm>
        </p:spPr>
        <p:txBody>
          <a:bodyPr/>
          <a:lstStyle/>
          <a:p>
            <a:pPr algn="ctr"/>
            <a:r>
              <a:rPr lang="nl-NL" b="1" dirty="0">
                <a:latin typeface="Arial" panose="020B0604020202020204" pitchFamily="34" charset="0"/>
                <a:cs typeface="Arial" panose="020B0604020202020204" pitchFamily="34" charset="0"/>
              </a:rPr>
              <a:t>Opdracht</a:t>
            </a:r>
          </a:p>
        </p:txBody>
      </p:sp>
      <p:sp>
        <p:nvSpPr>
          <p:cNvPr id="3" name="Tijdelijke aanduiding voor inhoud 2">
            <a:extLst>
              <a:ext uri="{FF2B5EF4-FFF2-40B4-BE49-F238E27FC236}">
                <a16:creationId xmlns:a16="http://schemas.microsoft.com/office/drawing/2014/main" id="{D274D62D-3B6B-41DE-98FC-81023B816F36}"/>
              </a:ext>
            </a:extLst>
          </p:cNvPr>
          <p:cNvSpPr>
            <a:spLocks noGrp="1"/>
          </p:cNvSpPr>
          <p:nvPr>
            <p:ph idx="1"/>
          </p:nvPr>
        </p:nvSpPr>
        <p:spPr>
          <a:xfrm>
            <a:off x="1065214" y="1428751"/>
            <a:ext cx="10058400" cy="4829174"/>
          </a:xfrm>
        </p:spPr>
        <p:txBody>
          <a:bodyPr>
            <a:normAutofit/>
          </a:bodyPr>
          <a:lstStyle/>
          <a:p>
            <a:r>
              <a:rPr lang="nl-NL" dirty="0">
                <a:solidFill>
                  <a:schemeClr val="tx2"/>
                </a:solidFill>
                <a:latin typeface="Arial" panose="020B0604020202020204" pitchFamily="34" charset="0"/>
                <a:cs typeface="Arial" panose="020B0604020202020204" pitchFamily="34" charset="0"/>
              </a:rPr>
              <a:t>Maak een altelkalender voor kinderen ter voorbereiding op de basisschool </a:t>
            </a:r>
          </a:p>
          <a:p>
            <a:pPr marL="0" indent="0">
              <a:buNone/>
            </a:pPr>
            <a:endParaRPr lang="nl-NL" dirty="0">
              <a:solidFill>
                <a:schemeClr val="tx2"/>
              </a:solidFill>
              <a:latin typeface="Arial" panose="020B0604020202020204" pitchFamily="34" charset="0"/>
              <a:cs typeface="Arial" panose="020B0604020202020204" pitchFamily="34" charset="0"/>
            </a:endParaRPr>
          </a:p>
          <a:p>
            <a:r>
              <a:rPr lang="nl-NL" dirty="0">
                <a:solidFill>
                  <a:schemeClr val="tx2"/>
                </a:solidFill>
                <a:latin typeface="Arial" panose="020B0604020202020204" pitchFamily="34" charset="0"/>
                <a:cs typeface="Arial" panose="020B0604020202020204" pitchFamily="34" charset="0"/>
              </a:rPr>
              <a:t>Zorg dat er in je aftelkalender ook groep 1 taken komen te staan die ze aan het eind van de dag kunnen afkruisen (je kunt dit bijvoorbeeld doen door een gekleurd stipje in de dag te zetten en dan eronder uit te leggen wat dat gekleurde stipje betekend, bijvoorbeeld groep 1 taak: de keukenhoek opruimen. </a:t>
            </a:r>
          </a:p>
          <a:p>
            <a:pPr marL="0" indent="0">
              <a:buNone/>
            </a:pPr>
            <a:endParaRPr lang="nl-NL" dirty="0">
              <a:solidFill>
                <a:schemeClr val="tx2"/>
              </a:solidFill>
              <a:latin typeface="Arial" panose="020B0604020202020204" pitchFamily="34" charset="0"/>
              <a:cs typeface="Arial" panose="020B0604020202020204" pitchFamily="34" charset="0"/>
            </a:endParaRPr>
          </a:p>
          <a:p>
            <a:endParaRPr lang="nl-NL"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473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54DD16-16C0-436C-ADBE-7E1644F3A60E}"/>
              </a:ext>
            </a:extLst>
          </p:cNvPr>
          <p:cNvSpPr>
            <a:spLocks noGrp="1"/>
          </p:cNvSpPr>
          <p:nvPr>
            <p:ph type="title"/>
          </p:nvPr>
        </p:nvSpPr>
        <p:spPr/>
        <p:txBody>
          <a:bodyPr/>
          <a:lstStyle/>
          <a:p>
            <a:pPr algn="ctr"/>
            <a:r>
              <a:rPr lang="nl-NL" dirty="0">
                <a:latin typeface="Arial" panose="020B0604020202020204" pitchFamily="34" charset="0"/>
                <a:cs typeface="Arial" panose="020B0604020202020204" pitchFamily="34" charset="0"/>
              </a:rPr>
              <a:t>Vraagje van mij aan jullie</a:t>
            </a:r>
          </a:p>
        </p:txBody>
      </p:sp>
      <p:sp>
        <p:nvSpPr>
          <p:cNvPr id="3" name="Tijdelijke aanduiding voor inhoud 2">
            <a:extLst>
              <a:ext uri="{FF2B5EF4-FFF2-40B4-BE49-F238E27FC236}">
                <a16:creationId xmlns:a16="http://schemas.microsoft.com/office/drawing/2014/main" id="{78D3833E-1A98-460C-860A-5F525766EE58}"/>
              </a:ext>
            </a:extLst>
          </p:cNvPr>
          <p:cNvSpPr>
            <a:spLocks noGrp="1"/>
          </p:cNvSpPr>
          <p:nvPr>
            <p:ph idx="1"/>
          </p:nvPr>
        </p:nvSpPr>
        <p:spPr/>
        <p:txBody>
          <a:bodyPr/>
          <a:lstStyle/>
          <a:p>
            <a:endParaRPr lang="nl-NL" dirty="0">
              <a:solidFill>
                <a:schemeClr val="tx2"/>
              </a:solidFill>
              <a:latin typeface="Arial" panose="020B0604020202020204" pitchFamily="34" charset="0"/>
              <a:cs typeface="Arial" panose="020B0604020202020204" pitchFamily="34" charset="0"/>
            </a:endParaRPr>
          </a:p>
          <a:p>
            <a:r>
              <a:rPr lang="nl-NL" dirty="0">
                <a:solidFill>
                  <a:schemeClr val="tx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https://www.bsot.nl/studenten/</a:t>
            </a:r>
            <a:endParaRPr lang="nl-NL" dirty="0">
              <a:solidFill>
                <a:schemeClr val="tx2"/>
              </a:solidFill>
              <a:latin typeface="Arial" panose="020B0604020202020204" pitchFamily="34" charset="0"/>
              <a:cs typeface="Arial" panose="020B0604020202020204" pitchFamily="34" charset="0"/>
            </a:endParaRPr>
          </a:p>
          <a:p>
            <a:pPr marL="0" indent="0">
              <a:buNone/>
            </a:pPr>
            <a:endParaRPr lang="nl-NL" dirty="0">
              <a:solidFill>
                <a:schemeClr val="tx2"/>
              </a:solidFill>
              <a:latin typeface="Arial" panose="020B0604020202020204" pitchFamily="34" charset="0"/>
              <a:cs typeface="Arial" panose="020B0604020202020204" pitchFamily="34" charset="0"/>
            </a:endParaRPr>
          </a:p>
          <a:p>
            <a:pPr marL="0" indent="0">
              <a:buNone/>
            </a:pPr>
            <a:r>
              <a:rPr lang="nl-NL" dirty="0">
                <a:solidFill>
                  <a:schemeClr val="tx2"/>
                </a:solidFill>
                <a:latin typeface="Arial" panose="020B0604020202020204" pitchFamily="34" charset="0"/>
                <a:cs typeface="Arial" panose="020B0604020202020204" pitchFamily="34" charset="0"/>
              </a:rPr>
              <a:t>Inloggen:</a:t>
            </a:r>
          </a:p>
          <a:p>
            <a:pPr marL="0" indent="0">
              <a:buNone/>
            </a:pPr>
            <a:r>
              <a:rPr lang="nl-NL" dirty="0">
                <a:solidFill>
                  <a:schemeClr val="tx2"/>
                </a:solidFill>
                <a:latin typeface="Arial" panose="020B0604020202020204" pitchFamily="34" charset="0"/>
                <a:cs typeface="Arial" panose="020B0604020202020204" pitchFamily="34" charset="0"/>
              </a:rPr>
              <a:t>Docentcode = HMC-301</a:t>
            </a:r>
          </a:p>
          <a:p>
            <a:pPr marL="0" indent="0">
              <a:buNone/>
            </a:pPr>
            <a:r>
              <a:rPr lang="nl-NL" dirty="0">
                <a:solidFill>
                  <a:schemeClr val="tx2"/>
                </a:solidFill>
                <a:latin typeface="Arial" panose="020B0604020202020204" pitchFamily="34" charset="0"/>
                <a:cs typeface="Arial" panose="020B0604020202020204" pitchFamily="34" charset="0"/>
              </a:rPr>
              <a:t>Klassencode = W18PW</a:t>
            </a:r>
          </a:p>
          <a:p>
            <a:endParaRPr lang="nl-NL"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67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urillustratie (16: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62_TF03431377_TF03431377" id="{33B757CC-315F-4E51-9778-90F934997943}" vid="{2BEB4120-5D0F-4BA4-AF60-F100EBBE4412}"/>
    </a:ext>
  </a:extLst>
</a:theme>
</file>

<file path=ppt/theme/theme2.xml><?xml version="1.0" encoding="utf-8"?>
<a:theme xmlns:a="http://schemas.openxmlformats.org/drawingml/2006/main" name="Office-thema">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392</Words>
  <Application>Microsoft Office PowerPoint</Application>
  <PresentationFormat>Breedbeeld</PresentationFormat>
  <Paragraphs>57</Paragraphs>
  <Slides>9</Slides>
  <Notes>4</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9</vt:i4>
      </vt:variant>
    </vt:vector>
  </HeadingPairs>
  <TitlesOfParts>
    <vt:vector size="12" baseType="lpstr">
      <vt:lpstr>Arial</vt:lpstr>
      <vt:lpstr>Segoe Print</vt:lpstr>
      <vt:lpstr>Natuurillustratie (16:9)</vt:lpstr>
      <vt:lpstr>VVE Periode 8</vt:lpstr>
      <vt:lpstr>Vorige Week</vt:lpstr>
      <vt:lpstr>zelfredzaamheid</vt:lpstr>
      <vt:lpstr>Wat ook hoort bij zelfredzaamheid </vt:lpstr>
      <vt:lpstr>Taal</vt:lpstr>
      <vt:lpstr>Rekenen</vt:lpstr>
      <vt:lpstr>Geen stress </vt:lpstr>
      <vt:lpstr>Opdracht</vt:lpstr>
      <vt:lpstr>Vraagje van mij aan jullie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VVE Periode 8</dc:title>
  <dc:creator>Dana Wolters</dc:creator>
  <cp:lastModifiedBy>Dana Wolters</cp:lastModifiedBy>
  <cp:revision>5</cp:revision>
  <dcterms:created xsi:type="dcterms:W3CDTF">2020-05-19T07:16:17Z</dcterms:created>
  <dcterms:modified xsi:type="dcterms:W3CDTF">2020-05-19T08:10:47Z</dcterms:modified>
</cp:coreProperties>
</file>